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idx="1">
    <p:pos x="6000" y="0"/>
    <p:text>Wonder if it's better to show two examples of hoaxes or a hoax and a non-hoax? In the long versions you can show 2 + 2. Also, you may want to use the later versions of the images?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idx="1">
    <p:pos x="6000" y="0"/>
    <p:text>I will try to find something with a smile, but I cannot garantee :D</p:text>
  </p:cm>
  <p:cm authorId="1" idx="3">
    <p:pos x="6000" y="100"/>
    <p:text>@Giovanni and @Diego, if you guys have smiling pics, that would be nice :-)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12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793592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360</Words>
  <Application>Microsoft Macintosh PowerPoint</Application>
  <PresentationFormat>On-screen Show (4:3)</PresentationFormat>
  <Paragraphs>69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simple-light</vt:lpstr>
      <vt:lpstr>simple-light</vt:lpstr>
      <vt:lpstr>     Fact-checking and viral hoaxes:  a model of  misinformation spread  in social networks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Fact-checking and viral hoaxes:  a model of  misinformation spread  in social networks</dc:title>
  <cp:lastModifiedBy>marcella tambuscio</cp:lastModifiedBy>
  <cp:revision>13</cp:revision>
  <dcterms:modified xsi:type="dcterms:W3CDTF">2015-05-20T09:52:16Z</dcterms:modified>
</cp:coreProperties>
</file>